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4"/>
    <p:sldMasterId id="2147483731" r:id="rId5"/>
  </p:sldMasterIdLst>
  <p:notesMasterIdLst>
    <p:notesMasterId r:id="rId7"/>
  </p:notesMasterIdLst>
  <p:sldIdLst>
    <p:sldId id="259" r:id="rId6"/>
  </p:sldIdLst>
  <p:sldSz cx="6858000" cy="9144000" type="screen4x3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71A57A-28F5-4FFF-AA78-1D70D4753117}" v="12" dt="2022-09-08T01:48:16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22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梅原 千晴" userId="5ded76e3-957c-49c2-a6dc-6f363525cfb9" providerId="ADAL" clId="{3A71A57A-28F5-4FFF-AA78-1D70D4753117}"/>
    <pc:docChg chg="custSel modSld">
      <pc:chgData name="梅原 千晴" userId="5ded76e3-957c-49c2-a6dc-6f363525cfb9" providerId="ADAL" clId="{3A71A57A-28F5-4FFF-AA78-1D70D4753117}" dt="2022-09-08T01:48:16.031" v="53" actId="478"/>
      <pc:docMkLst>
        <pc:docMk/>
      </pc:docMkLst>
      <pc:sldChg chg="addSp delSp modSp mod">
        <pc:chgData name="梅原 千晴" userId="5ded76e3-957c-49c2-a6dc-6f363525cfb9" providerId="ADAL" clId="{3A71A57A-28F5-4FFF-AA78-1D70D4753117}" dt="2022-09-08T01:48:16.031" v="53" actId="478"/>
        <pc:sldMkLst>
          <pc:docMk/>
          <pc:sldMk cId="3898545682" sldId="259"/>
        </pc:sldMkLst>
        <pc:spChg chg="add del mod">
          <ac:chgData name="梅原 千晴" userId="5ded76e3-957c-49c2-a6dc-6f363525cfb9" providerId="ADAL" clId="{3A71A57A-28F5-4FFF-AA78-1D70D4753117}" dt="2022-09-08T01:48:16.031" v="53" actId="478"/>
          <ac:spMkLst>
            <pc:docMk/>
            <pc:sldMk cId="3898545682" sldId="259"/>
            <ac:spMk id="10" creationId="{1C5D8EFD-D398-BF3A-1B5F-7431DE8E6BBB}"/>
          </ac:spMkLst>
        </pc:spChg>
        <pc:spChg chg="mod">
          <ac:chgData name="梅原 千晴" userId="5ded76e3-957c-49c2-a6dc-6f363525cfb9" providerId="ADAL" clId="{3A71A57A-28F5-4FFF-AA78-1D70D4753117}" dt="2022-09-06T11:31:53.514" v="52" actId="1036"/>
          <ac:spMkLst>
            <pc:docMk/>
            <pc:sldMk cId="3898545682" sldId="259"/>
            <ac:spMk id="11" creationId="{90B0518A-AAE6-ABFC-5ED2-EB0B8B2A17AC}"/>
          </ac:spMkLst>
        </pc:spChg>
        <pc:spChg chg="mod">
          <ac:chgData name="梅原 千晴" userId="5ded76e3-957c-49c2-a6dc-6f363525cfb9" providerId="ADAL" clId="{3A71A57A-28F5-4FFF-AA78-1D70D4753117}" dt="2022-09-06T11:31:53.514" v="52" actId="1036"/>
          <ac:spMkLst>
            <pc:docMk/>
            <pc:sldMk cId="3898545682" sldId="259"/>
            <ac:spMk id="15" creationId="{C7592615-4DE0-ADEB-9B3C-5E29B7FBBF13}"/>
          </ac:spMkLst>
        </pc:spChg>
        <pc:spChg chg="mod">
          <ac:chgData name="梅原 千晴" userId="5ded76e3-957c-49c2-a6dc-6f363525cfb9" providerId="ADAL" clId="{3A71A57A-28F5-4FFF-AA78-1D70D4753117}" dt="2022-09-06T11:31:53.514" v="52" actId="1036"/>
          <ac:spMkLst>
            <pc:docMk/>
            <pc:sldMk cId="3898545682" sldId="259"/>
            <ac:spMk id="19" creationId="{9EB8470F-D21C-B821-D7C8-06534CFB91DD}"/>
          </ac:spMkLst>
        </pc:spChg>
        <pc:spChg chg="mod">
          <ac:chgData name="梅原 千晴" userId="5ded76e3-957c-49c2-a6dc-6f363525cfb9" providerId="ADAL" clId="{3A71A57A-28F5-4FFF-AA78-1D70D4753117}" dt="2022-09-06T11:31:53.514" v="52" actId="1036"/>
          <ac:spMkLst>
            <pc:docMk/>
            <pc:sldMk cId="3898545682" sldId="259"/>
            <ac:spMk id="20" creationId="{4E30B8B0-0CB4-971A-64BE-976C25208548}"/>
          </ac:spMkLst>
        </pc:spChg>
        <pc:spChg chg="mod">
          <ac:chgData name="梅原 千晴" userId="5ded76e3-957c-49c2-a6dc-6f363525cfb9" providerId="ADAL" clId="{3A71A57A-28F5-4FFF-AA78-1D70D4753117}" dt="2022-09-06T11:31:53.514" v="52" actId="1036"/>
          <ac:spMkLst>
            <pc:docMk/>
            <pc:sldMk cId="3898545682" sldId="259"/>
            <ac:spMk id="21" creationId="{32A3425A-2F4C-6A08-6210-DD54A328EF63}"/>
          </ac:spMkLst>
        </pc:spChg>
        <pc:spChg chg="mod">
          <ac:chgData name="梅原 千晴" userId="5ded76e3-957c-49c2-a6dc-6f363525cfb9" providerId="ADAL" clId="{3A71A57A-28F5-4FFF-AA78-1D70D4753117}" dt="2022-09-06T11:31:53.514" v="52" actId="1036"/>
          <ac:spMkLst>
            <pc:docMk/>
            <pc:sldMk cId="3898545682" sldId="259"/>
            <ac:spMk id="22" creationId="{41C149F2-5C2F-AE9F-E2D4-A3A20C8BB60F}"/>
          </ac:spMkLst>
        </pc:spChg>
        <pc:spChg chg="mod">
          <ac:chgData name="梅原 千晴" userId="5ded76e3-957c-49c2-a6dc-6f363525cfb9" providerId="ADAL" clId="{3A71A57A-28F5-4FFF-AA78-1D70D4753117}" dt="2022-09-06T11:31:10.297" v="40" actId="20577"/>
          <ac:spMkLst>
            <pc:docMk/>
            <pc:sldMk cId="3898545682" sldId="259"/>
            <ac:spMk id="70" creationId="{BBED75D8-63B1-CBBA-36EC-645DFC8FC3C6}"/>
          </ac:spMkLst>
        </pc:spChg>
        <pc:spChg chg="mod">
          <ac:chgData name="梅原 千晴" userId="5ded76e3-957c-49c2-a6dc-6f363525cfb9" providerId="ADAL" clId="{3A71A57A-28F5-4FFF-AA78-1D70D4753117}" dt="2022-09-05T11:01:30.707" v="5" actId="1036"/>
          <ac:spMkLst>
            <pc:docMk/>
            <pc:sldMk cId="3898545682" sldId="259"/>
            <ac:spMk id="72" creationId="{E9BA5BD7-7364-4186-5F85-8B9F45FDF2D6}"/>
          </ac:spMkLst>
        </pc:spChg>
        <pc:spChg chg="mod">
          <ac:chgData name="梅原 千晴" userId="5ded76e3-957c-49c2-a6dc-6f363525cfb9" providerId="ADAL" clId="{3A71A57A-28F5-4FFF-AA78-1D70D4753117}" dt="2022-09-05T11:01:42.380" v="21" actId="1035"/>
          <ac:spMkLst>
            <pc:docMk/>
            <pc:sldMk cId="3898545682" sldId="259"/>
            <ac:spMk id="80" creationId="{4D4D9D7F-6E89-7BBA-ED6B-3B66B68DF12F}"/>
          </ac:spMkLst>
        </pc:spChg>
        <pc:picChg chg="mod">
          <ac:chgData name="梅原 千晴" userId="5ded76e3-957c-49c2-a6dc-6f363525cfb9" providerId="ADAL" clId="{3A71A57A-28F5-4FFF-AA78-1D70D4753117}" dt="2022-09-06T11:31:53.514" v="52" actId="1036"/>
          <ac:picMkLst>
            <pc:docMk/>
            <pc:sldMk cId="3898545682" sldId="259"/>
            <ac:picMk id="4" creationId="{DD596FB9-3C2C-281C-DB50-9C559638665A}"/>
          </ac:picMkLst>
        </pc:picChg>
        <pc:picChg chg="mod">
          <ac:chgData name="梅原 千晴" userId="5ded76e3-957c-49c2-a6dc-6f363525cfb9" providerId="ADAL" clId="{3A71A57A-28F5-4FFF-AA78-1D70D4753117}" dt="2022-09-06T11:31:53.514" v="52" actId="1036"/>
          <ac:picMkLst>
            <pc:docMk/>
            <pc:sldMk cId="3898545682" sldId="259"/>
            <ac:picMk id="5" creationId="{3CF5BD41-6B4B-61EB-E855-070F55390159}"/>
          </ac:picMkLst>
        </pc:picChg>
        <pc:picChg chg="add mod">
          <ac:chgData name="梅原 千晴" userId="5ded76e3-957c-49c2-a6dc-6f363525cfb9" providerId="ADAL" clId="{3A71A57A-28F5-4FFF-AA78-1D70D4753117}" dt="2022-09-06T11:31:43.751" v="48" actId="14100"/>
          <ac:picMkLst>
            <pc:docMk/>
            <pc:sldMk cId="3898545682" sldId="259"/>
            <ac:picMk id="6" creationId="{37164A0D-539F-E894-9558-AF43DEB7A8FB}"/>
          </ac:picMkLst>
        </pc:picChg>
        <pc:picChg chg="mod">
          <ac:chgData name="梅原 千晴" userId="5ded76e3-957c-49c2-a6dc-6f363525cfb9" providerId="ADAL" clId="{3A71A57A-28F5-4FFF-AA78-1D70D4753117}" dt="2022-09-06T11:31:53.514" v="52" actId="1036"/>
          <ac:picMkLst>
            <pc:docMk/>
            <pc:sldMk cId="3898545682" sldId="259"/>
            <ac:picMk id="1026" creationId="{8EC7A7A4-EB49-6510-C5B0-D6B691657C0A}"/>
          </ac:picMkLst>
        </pc:picChg>
      </pc:sldChg>
    </pc:docChg>
  </pc:docChgLst>
  <pc:docChgLst>
    <pc:chgData name="中西 崇文" userId="f135e176-b2c5-4226-8e6d-15af89c5581e" providerId="ADAL" clId="{D6D63DDE-E74F-4944-A356-21EAC1344F4A}"/>
    <pc:docChg chg="modSld">
      <pc:chgData name="中西 崇文" userId="f135e176-b2c5-4226-8e6d-15af89c5581e" providerId="ADAL" clId="{D6D63DDE-E74F-4944-A356-21EAC1344F4A}" dt="2022-09-06T08:54:08.178" v="157" actId="1036"/>
      <pc:docMkLst>
        <pc:docMk/>
      </pc:docMkLst>
      <pc:sldChg chg="modSp mod">
        <pc:chgData name="中西 崇文" userId="f135e176-b2c5-4226-8e6d-15af89c5581e" providerId="ADAL" clId="{D6D63DDE-E74F-4944-A356-21EAC1344F4A}" dt="2022-09-06T08:54:08.178" v="157" actId="1036"/>
        <pc:sldMkLst>
          <pc:docMk/>
          <pc:sldMk cId="3898545682" sldId="259"/>
        </pc:sldMkLst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2" creationId="{7B5D348A-B8DF-BA07-D9E0-123F6C2D7095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7" creationId="{DFE00E1B-13DA-9D94-8797-070C80260049}"/>
          </ac:spMkLst>
        </pc:spChg>
        <pc:spChg chg="mod">
          <ac:chgData name="中西 崇文" userId="f135e176-b2c5-4226-8e6d-15af89c5581e" providerId="ADAL" clId="{D6D63DDE-E74F-4944-A356-21EAC1344F4A}" dt="2022-09-06T08:53:36.579" v="150" actId="1037"/>
          <ac:spMkLst>
            <pc:docMk/>
            <pc:sldMk cId="3898545682" sldId="259"/>
            <ac:spMk id="9" creationId="{6BE616AA-9C9C-FE5D-42E3-79666E86E832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11" creationId="{90B0518A-AAE6-ABFC-5ED2-EB0B8B2A17AC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15" creationId="{C7592615-4DE0-ADEB-9B3C-5E29B7FBBF13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19" creationId="{9EB8470F-D21C-B821-D7C8-06534CFB91DD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20" creationId="{4E30B8B0-0CB4-971A-64BE-976C25208548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21" creationId="{32A3425A-2F4C-6A08-6210-DD54A328EF63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22" creationId="{41C149F2-5C2F-AE9F-E2D4-A3A20C8BB60F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25" creationId="{DDB29BC1-2360-BC31-F0AA-3E25B31673C3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60" creationId="{D2E6CBEC-EA37-0C80-0985-FC088CA0E4D2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70" creationId="{BBED75D8-63B1-CBBA-36EC-645DFC8FC3C6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72" creationId="{E9BA5BD7-7364-4186-5F85-8B9F45FDF2D6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79" creationId="{5CDB9B1F-2BEA-E38A-7B46-05A8E168DB87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80" creationId="{4D4D9D7F-6E89-7BBA-ED6B-3B66B68DF12F}"/>
          </ac:spMkLst>
        </pc:spChg>
        <pc:spChg chg="mod">
          <ac:chgData name="中西 崇文" userId="f135e176-b2c5-4226-8e6d-15af89c5581e" providerId="ADAL" clId="{D6D63DDE-E74F-4944-A356-21EAC1344F4A}" dt="2022-09-06T08:54:08.178" v="157" actId="1036"/>
          <ac:spMkLst>
            <pc:docMk/>
            <pc:sldMk cId="3898545682" sldId="259"/>
            <ac:spMk id="81" creationId="{7E342DBF-AB04-509F-9F09-7656DDCD98DC}"/>
          </ac:spMkLst>
        </pc:spChg>
        <pc:picChg chg="mod">
          <ac:chgData name="中西 崇文" userId="f135e176-b2c5-4226-8e6d-15af89c5581e" providerId="ADAL" clId="{D6D63DDE-E74F-4944-A356-21EAC1344F4A}" dt="2022-09-06T08:54:08.178" v="157" actId="1036"/>
          <ac:picMkLst>
            <pc:docMk/>
            <pc:sldMk cId="3898545682" sldId="259"/>
            <ac:picMk id="4" creationId="{DD596FB9-3C2C-281C-DB50-9C559638665A}"/>
          </ac:picMkLst>
        </pc:picChg>
        <pc:picChg chg="mod">
          <ac:chgData name="中西 崇文" userId="f135e176-b2c5-4226-8e6d-15af89c5581e" providerId="ADAL" clId="{D6D63DDE-E74F-4944-A356-21EAC1344F4A}" dt="2022-09-06T08:54:08.178" v="157" actId="1036"/>
          <ac:picMkLst>
            <pc:docMk/>
            <pc:sldMk cId="3898545682" sldId="259"/>
            <ac:picMk id="5" creationId="{3CF5BD41-6B4B-61EB-E855-070F55390159}"/>
          </ac:picMkLst>
        </pc:picChg>
        <pc:picChg chg="mod">
          <ac:chgData name="中西 崇文" userId="f135e176-b2c5-4226-8e6d-15af89c5581e" providerId="ADAL" clId="{D6D63DDE-E74F-4944-A356-21EAC1344F4A}" dt="2022-09-06T08:54:08.178" v="157" actId="1036"/>
          <ac:picMkLst>
            <pc:docMk/>
            <pc:sldMk cId="3898545682" sldId="259"/>
            <ac:picMk id="1026" creationId="{8EC7A7A4-EB49-6510-C5B0-D6B691657C0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5BBAD-AF42-488F-BCBC-88872C037950}" type="datetimeFigureOut">
              <a:rPr kumimoji="1" lang="ja-JP" altLang="en-US" smtClean="0"/>
              <a:t>2022/9/8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6E7B46-DEE1-4B07-96A3-670067CE14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396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</a:t>
            </a:r>
            <a:r>
              <a:rPr kumimoji="1" lang="ja-JP" altLang="en-US" dirty="0"/>
              <a:t>っこ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73EB3-0623-4969-914D-79579C9C676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14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1" y="1499375"/>
            <a:ext cx="5143500" cy="3183467"/>
          </a:xfrm>
        </p:spPr>
        <p:txBody>
          <a:bodyPr anchor="b">
            <a:normAutofit/>
          </a:bodyPr>
          <a:lstStyle>
            <a:lvl1pPr algn="ctr">
              <a:defRPr sz="253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1" y="4802720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0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881" indent="0" algn="ctr">
              <a:buNone/>
              <a:defRPr sz="1181"/>
            </a:lvl2pPr>
            <a:lvl3pPr marL="385763" indent="0" algn="ctr">
              <a:buNone/>
              <a:defRPr sz="1013"/>
            </a:lvl3pPr>
            <a:lvl4pPr marL="578644" indent="0" algn="ctr">
              <a:buNone/>
              <a:defRPr sz="844"/>
            </a:lvl4pPr>
            <a:lvl5pPr marL="771525" indent="0" algn="ctr">
              <a:buNone/>
              <a:defRPr sz="844"/>
            </a:lvl5pPr>
            <a:lvl6pPr marL="964406" indent="0" algn="ctr">
              <a:buNone/>
              <a:defRPr sz="844"/>
            </a:lvl6pPr>
            <a:lvl7pPr marL="1157288" indent="0" algn="ctr">
              <a:buNone/>
              <a:defRPr sz="844"/>
            </a:lvl7pPr>
            <a:lvl8pPr marL="1350169" indent="0" algn="ctr">
              <a:buNone/>
              <a:defRPr sz="844"/>
            </a:lvl8pPr>
            <a:lvl9pPr marL="1543050" indent="0" algn="ctr">
              <a:buNone/>
              <a:defRPr sz="844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414221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2326342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048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5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464678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125193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1140311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150518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4051551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483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995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6327506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651888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653208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5826819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4675650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906299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283232"/>
            <a:ext cx="5915025" cy="3801611"/>
          </a:xfrm>
        </p:spPr>
        <p:txBody>
          <a:bodyPr anchor="b">
            <a:normAutofit/>
          </a:bodyPr>
          <a:lstStyle>
            <a:lvl1pPr>
              <a:defRPr sz="2531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070181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0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9288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5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74294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2"/>
            <a:ext cx="2914651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2"/>
            <a:ext cx="2914651" cy="58017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583312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5" y="2242470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5" y="3343401"/>
            <a:ext cx="2900363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2469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013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3401"/>
            <a:ext cx="2914651" cy="490736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38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9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430587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4" y="609603"/>
            <a:ext cx="2211705" cy="2133596"/>
          </a:xfrm>
        </p:spPr>
        <p:txBody>
          <a:bodyPr anchor="b">
            <a:normAutofit/>
          </a:bodyPr>
          <a:lstStyle>
            <a:lvl1pPr>
              <a:defRPr sz="135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3" y="1320801"/>
            <a:ext cx="3471863" cy="6502400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4" y="2743202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5"/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224484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4" y="609600"/>
            <a:ext cx="2211705" cy="2133600"/>
          </a:xfrm>
        </p:spPr>
        <p:txBody>
          <a:bodyPr anchor="b">
            <a:normAutofit/>
          </a:bodyPr>
          <a:lstStyle>
            <a:lvl1pPr>
              <a:defRPr sz="135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3" y="1320801"/>
            <a:ext cx="3471863" cy="6502400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4" y="2743202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675"/>
            </a:lvl1pPr>
            <a:lvl2pPr marL="192881" indent="0">
              <a:buNone/>
              <a:defRPr sz="506"/>
            </a:lvl2pPr>
            <a:lvl3pPr marL="385763" indent="0">
              <a:buNone/>
              <a:defRPr sz="422"/>
            </a:lvl3pPr>
            <a:lvl4pPr marL="578644" indent="0">
              <a:buNone/>
              <a:defRPr sz="380"/>
            </a:lvl4pPr>
            <a:lvl5pPr marL="771525" indent="0">
              <a:buNone/>
              <a:defRPr sz="380"/>
            </a:lvl5pPr>
            <a:lvl6pPr marL="964406" indent="0">
              <a:buNone/>
              <a:defRPr sz="380"/>
            </a:lvl6pPr>
            <a:lvl7pPr marL="1157288" indent="0">
              <a:buNone/>
              <a:defRPr sz="380"/>
            </a:lvl7pPr>
            <a:lvl8pPr marL="1350169" indent="0">
              <a:buNone/>
              <a:defRPr sz="380"/>
            </a:lvl8pPr>
            <a:lvl9pPr marL="1543050" indent="0">
              <a:buNone/>
              <a:defRPr sz="3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75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296678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5" y="487681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5" y="2438402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7"/>
            <a:ext cx="154305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8475137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7"/>
            <a:ext cx="154305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1664061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kumimoji="1" sz="18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Wingdings 2" pitchFamily="18" charset="2"/>
        <a:buChar char=""/>
        <a:defRPr kumimoji="1" sz="1181" kern="1200">
          <a:solidFill>
            <a:schemeClr val="tx1"/>
          </a:solidFill>
          <a:latin typeface="+mn-lt"/>
          <a:ea typeface="+mn-ea"/>
          <a:cs typeface="+mn-cs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Wingdings 2" pitchFamily="18" charset="2"/>
        <a:buChar char=""/>
        <a:defRPr kumimoji="1"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Wingdings 2" pitchFamily="18" charset="2"/>
        <a:buChar char="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Wingdings 2" pitchFamily="18" charset="2"/>
        <a:buChar char="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0847" indent="-96441" algn="l" defTabSz="385763" rtl="0" eaLnBrk="1" latinLnBrk="0" hangingPunct="1">
        <a:spcBef>
          <a:spcPct val="20000"/>
        </a:spcBef>
        <a:buFont typeface="Wingdings 2" pitchFamily="18" charset="2"/>
        <a:buChar char="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spcBef>
          <a:spcPct val="20000"/>
        </a:spcBef>
        <a:buFont typeface="Wingdings 2" pitchFamily="18" charset="2"/>
        <a:buChar char="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spcBef>
          <a:spcPct val="20000"/>
        </a:spcBef>
        <a:buFont typeface="Wingdings 2" pitchFamily="18" charset="2"/>
        <a:buChar char="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spcBef>
          <a:spcPct val="20000"/>
        </a:spcBef>
        <a:buFont typeface="Wingdings 2" pitchFamily="18" charset="2"/>
        <a:buChar char=""/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kumimoji="1"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9/8/2022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sz="75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750"/>
          </a:p>
        </p:txBody>
      </p:sp>
    </p:spTree>
    <p:extLst>
      <p:ext uri="{BB962C8B-B14F-4D97-AF65-F5344CB8AC3E}">
        <p14:creationId xmlns:p14="http://schemas.microsoft.com/office/powerpoint/2010/main" val="3146479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s://site.convention.co.jp/jca2022/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座る, テーブル, 大きい, 立つ が含まれている画像&#10;&#10;自動的に生成された説明">
            <a:extLst>
              <a:ext uri="{FF2B5EF4-FFF2-40B4-BE49-F238E27FC236}">
                <a16:creationId xmlns:a16="http://schemas.microsoft.com/office/drawing/2014/main" id="{C61171B4-D7A1-DBD7-33AE-BB9105325FE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50" r="5423" b="6739"/>
          <a:stretch/>
        </p:blipFill>
        <p:spPr>
          <a:xfrm>
            <a:off x="-23616" y="29634"/>
            <a:ext cx="6848409" cy="915758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DB29BC1-2360-BC31-F0AA-3E25B31673C3}"/>
              </a:ext>
            </a:extLst>
          </p:cNvPr>
          <p:cNvSpPr txBox="1"/>
          <p:nvPr/>
        </p:nvSpPr>
        <p:spPr>
          <a:xfrm>
            <a:off x="89580" y="8352734"/>
            <a:ext cx="3613857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■テーマ：不屈の挑戦が切り拓く、がん克服への道</a:t>
            </a:r>
            <a:endParaRPr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/>
              <a:ea typeface="Meiryo UI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■会 期：</a:t>
            </a:r>
            <a:r>
              <a:rPr kumimoji="1" lang="en-US" altLang="ja-JP" sz="1100" spc="-100" dirty="0">
                <a:latin typeface="Meiryo UI"/>
                <a:ea typeface="Meiryo UI"/>
              </a:rPr>
              <a:t>2022</a:t>
            </a:r>
            <a:r>
              <a:rPr kumimoji="1" lang="ja-JP" altLang="en-US" sz="1100" spc="-100" dirty="0">
                <a:latin typeface="Meiryo UI"/>
                <a:ea typeface="Meiryo UI"/>
              </a:rPr>
              <a:t>年</a:t>
            </a:r>
            <a:r>
              <a:rPr kumimoji="1" lang="en-US" altLang="ja-JP" sz="1100" spc="-100" dirty="0">
                <a:latin typeface="Meiryo UI"/>
                <a:ea typeface="Meiryo UI"/>
              </a:rPr>
              <a:t>9</a:t>
            </a:r>
            <a:r>
              <a:rPr kumimoji="1" lang="ja-JP" altLang="en-US" sz="1100" spc="-100" dirty="0">
                <a:latin typeface="Meiryo UI"/>
                <a:ea typeface="Meiryo UI"/>
              </a:rPr>
              <a:t>月</a:t>
            </a:r>
            <a:r>
              <a:rPr kumimoji="1" lang="en-US" altLang="ja-JP" sz="1100" spc="-100" dirty="0">
                <a:latin typeface="Meiryo UI"/>
                <a:ea typeface="Meiryo UI"/>
              </a:rPr>
              <a:t>29</a:t>
            </a:r>
            <a:r>
              <a:rPr kumimoji="1" lang="ja-JP" altLang="en-US" sz="1100" spc="-100" dirty="0">
                <a:latin typeface="Meiryo UI"/>
                <a:ea typeface="Meiryo UI"/>
              </a:rPr>
              <a:t>日（木）～</a:t>
            </a:r>
            <a:r>
              <a:rPr kumimoji="1" lang="en-US" altLang="ja-JP" sz="1100" spc="-100" dirty="0">
                <a:latin typeface="Meiryo UI"/>
                <a:ea typeface="Meiryo UI"/>
              </a:rPr>
              <a:t>10</a:t>
            </a:r>
            <a:r>
              <a:rPr kumimoji="1" lang="ja-JP" altLang="en-US" sz="1100" spc="-100" dirty="0">
                <a:latin typeface="Meiryo UI"/>
                <a:ea typeface="Meiryo UI"/>
              </a:rPr>
              <a:t>月</a:t>
            </a:r>
            <a:r>
              <a:rPr kumimoji="1" lang="en-US" altLang="ja-JP" sz="1100" spc="-100" dirty="0">
                <a:latin typeface="Meiryo UI"/>
                <a:ea typeface="Meiryo UI"/>
              </a:rPr>
              <a:t>1</a:t>
            </a:r>
            <a:r>
              <a:rPr kumimoji="1" lang="ja-JP" altLang="en-US" sz="1100" spc="-100" dirty="0">
                <a:latin typeface="Meiryo UI"/>
                <a:ea typeface="Meiryo UI"/>
              </a:rPr>
              <a:t>日（土）</a:t>
            </a:r>
            <a:endParaRPr lang="en-US" altLang="ja-JP" sz="1100" spc="-100" dirty="0">
              <a:latin typeface="Meiryo UI"/>
              <a:ea typeface="Meiryo UI"/>
            </a:endParaRPr>
          </a:p>
          <a:p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■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URL </a:t>
            </a:r>
            <a:r>
              <a:rPr kumimoji="1"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：</a:t>
            </a:r>
            <a:r>
              <a:rPr kumimoji="1"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  <a:hlinkClick r:id="rId4"/>
              </a:rPr>
              <a:t>https://site.convention.co.jp/jca2022/</a:t>
            </a:r>
            <a:endParaRPr kumimoji="1" lang="en-US" altLang="ja-JP" sz="1100" dirty="0">
              <a:solidFill>
                <a:schemeClr val="tx1">
                  <a:lumMod val="75000"/>
                  <a:lumOff val="25000"/>
                </a:schemeClr>
              </a:solidFill>
              <a:latin typeface="Meiryo UI"/>
              <a:ea typeface="Meiryo UI"/>
            </a:endParaRPr>
          </a:p>
          <a:p>
            <a:r>
              <a:rPr kumimoji="1" lang="ja-JP" altLang="en-US" sz="1100" dirty="0">
                <a:solidFill>
                  <a:srgbClr val="FF0000"/>
                </a:solidFill>
                <a:latin typeface="Meiryo UI"/>
                <a:ea typeface="Meiryo UI"/>
              </a:rPr>
              <a:t>■本総会への参加にはお一人当たり</a:t>
            </a:r>
            <a:r>
              <a:rPr kumimoji="1" lang="en-US" altLang="ja-JP" sz="1100" dirty="0">
                <a:solidFill>
                  <a:srgbClr val="FF0000"/>
                </a:solidFill>
                <a:latin typeface="Meiryo UI"/>
                <a:ea typeface="Meiryo UI"/>
              </a:rPr>
              <a:t>3</a:t>
            </a:r>
            <a:r>
              <a:rPr kumimoji="1" lang="ja-JP" altLang="en-US" sz="1100" dirty="0">
                <a:solidFill>
                  <a:srgbClr val="FF0000"/>
                </a:solidFill>
                <a:latin typeface="Meiryo UI"/>
                <a:ea typeface="Meiryo UI"/>
              </a:rPr>
              <a:t>万円が必要です。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D2E6CBEC-EA37-0C80-0985-FC088CA0E4D2}"/>
              </a:ext>
            </a:extLst>
          </p:cNvPr>
          <p:cNvSpPr txBox="1"/>
          <p:nvPr/>
        </p:nvSpPr>
        <p:spPr>
          <a:xfrm>
            <a:off x="3669380" y="8043038"/>
            <a:ext cx="3130014" cy="830997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ja-JP" altLang="en-US" sz="1200" dirty="0">
                <a:latin typeface="Meiryo UI"/>
                <a:ea typeface="Meiryo UI"/>
              </a:rPr>
              <a:t>【問い合わせ先】</a:t>
            </a:r>
            <a:endParaRPr kumimoji="1" lang="en-US" altLang="ja-JP" sz="1200" dirty="0">
              <a:latin typeface="Meiryo UI"/>
              <a:ea typeface="Meiryo UI"/>
            </a:endParaRPr>
          </a:p>
          <a:p>
            <a:r>
              <a:rPr kumimoji="1" lang="ja-JP" altLang="en-US" sz="1200" dirty="0">
                <a:latin typeface="Meiryo UI"/>
                <a:ea typeface="Meiryo UI"/>
              </a:rPr>
              <a:t>　新医療リアルワールドデータ研究機構株式会社</a:t>
            </a:r>
            <a:endParaRPr kumimoji="1" lang="en-US" altLang="ja-JP" sz="1200" dirty="0">
              <a:latin typeface="Meiryo UI"/>
              <a:ea typeface="Meiryo UI"/>
            </a:endParaRPr>
          </a:p>
          <a:p>
            <a:r>
              <a:rPr kumimoji="1" lang="ja-JP" altLang="en-US" sz="1200" dirty="0">
                <a:latin typeface="Meiryo UI"/>
                <a:ea typeface="Meiryo UI"/>
              </a:rPr>
              <a:t>　プライムプロモーション部　梅原</a:t>
            </a:r>
            <a:endParaRPr kumimoji="1" lang="en-US" altLang="ja-JP" sz="1200" dirty="0">
              <a:latin typeface="Meiryo UI"/>
              <a:ea typeface="Meiryo UI"/>
            </a:endParaRPr>
          </a:p>
          <a:p>
            <a:r>
              <a:rPr kumimoji="1" lang="en-US" altLang="ja-JP" sz="1200" dirty="0">
                <a:solidFill>
                  <a:srgbClr val="000000"/>
                </a:solidFill>
                <a:latin typeface="Meiryo UI"/>
                <a:ea typeface="Meiryo UI"/>
                <a:cs typeface="Calibri"/>
              </a:rPr>
              <a:t>　</a:t>
            </a:r>
            <a:r>
              <a:rPr kumimoji="1" lang="en-US" altLang="ja-JP" sz="1200" dirty="0" err="1">
                <a:solidFill>
                  <a:srgbClr val="000000"/>
                </a:solidFill>
                <a:latin typeface="Meiryo UI"/>
                <a:ea typeface="Meiryo UI"/>
                <a:cs typeface="Calibri"/>
              </a:rPr>
              <a:t>Mail:pp-pr-ml@prime-r.inc</a:t>
            </a:r>
            <a:endParaRPr kumimoji="1" lang="en-US" altLang="ja-JP" sz="1050" dirty="0">
              <a:latin typeface="Meiryo UI"/>
              <a:ea typeface="Meiryo UI"/>
              <a:cs typeface="Calibri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BED75D8-63B1-CBBA-36EC-645DFC8FC3C6}"/>
              </a:ext>
            </a:extLst>
          </p:cNvPr>
          <p:cNvSpPr txBox="1"/>
          <p:nvPr/>
        </p:nvSpPr>
        <p:spPr>
          <a:xfrm>
            <a:off x="22798" y="2355580"/>
            <a:ext cx="6772015" cy="415498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latin typeface="Meiryo UI"/>
                <a:ea typeface="Meiryo UI"/>
              </a:rPr>
              <a:t>◆会　場：パシフィコ横浜　会議センター</a:t>
            </a:r>
            <a:r>
              <a:rPr lang="en-US" altLang="ja-JP" sz="1600" b="1" dirty="0">
                <a:latin typeface="Meiryo UI"/>
                <a:ea typeface="Meiryo UI"/>
              </a:rPr>
              <a:t>3F</a:t>
            </a:r>
            <a:r>
              <a:rPr lang="ja-JP" altLang="en-US" sz="1600" b="1" dirty="0">
                <a:latin typeface="Meiryo UI"/>
                <a:ea typeface="Meiryo UI"/>
              </a:rPr>
              <a:t>　</a:t>
            </a:r>
            <a:r>
              <a:rPr lang="en-US" altLang="ja-JP" sz="1600" b="1" dirty="0">
                <a:latin typeface="Meiryo UI"/>
                <a:ea typeface="Meiryo UI"/>
              </a:rPr>
              <a:t>303</a:t>
            </a:r>
            <a:endParaRPr lang="en-US" altLang="ja-JP" sz="1200" b="1" dirty="0">
              <a:latin typeface="Meiryo UI"/>
              <a:ea typeface="Meiryo U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200" dirty="0">
                <a:latin typeface="Meiryo UI"/>
                <a:ea typeface="Meiryo UI"/>
              </a:rPr>
              <a:t>　　　　　　　</a:t>
            </a:r>
            <a:r>
              <a:rPr lang="ja-JP" altLang="en-US" sz="1400" dirty="0">
                <a:latin typeface="Meiryo UI"/>
                <a:ea typeface="Meiryo UI"/>
              </a:rPr>
              <a:t>　　　</a:t>
            </a:r>
            <a:r>
              <a:rPr lang="ja-JP" altLang="en-US" sz="1400" b="0" i="0" dirty="0">
                <a:effectLst/>
                <a:latin typeface="Meiryo UI"/>
                <a:ea typeface="Meiryo UI"/>
              </a:rPr>
              <a:t>〒</a:t>
            </a:r>
            <a:r>
              <a:rPr lang="en-US" altLang="ja-JP" sz="1400" b="0" i="0" dirty="0">
                <a:effectLst/>
                <a:latin typeface="Meiryo UI"/>
                <a:ea typeface="Meiryo UI"/>
              </a:rPr>
              <a:t>220-0012 </a:t>
            </a:r>
            <a:r>
              <a:rPr lang="ja-JP" altLang="en-US" sz="1400" b="0" i="0" dirty="0">
                <a:effectLst/>
                <a:latin typeface="Meiryo UI"/>
                <a:ea typeface="Meiryo UI"/>
              </a:rPr>
              <a:t>神奈川県横浜市西区みなとみらい</a:t>
            </a:r>
            <a:r>
              <a:rPr lang="en-US" altLang="ja-JP" sz="1400" b="0" i="0" dirty="0">
                <a:effectLst/>
                <a:latin typeface="Meiryo UI"/>
                <a:ea typeface="Meiryo UI"/>
              </a:rPr>
              <a:t>1-1-1</a:t>
            </a:r>
            <a:endParaRPr lang="en-US" altLang="ja-JP" sz="1200" dirty="0">
              <a:latin typeface="Meiryo UI"/>
              <a:ea typeface="Meiryo U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latin typeface="Meiryo UI"/>
                <a:ea typeface="Meiryo UI"/>
              </a:rPr>
              <a:t>◆日　時：</a:t>
            </a:r>
            <a:r>
              <a:rPr lang="en-US" altLang="ja-JP" sz="1600" b="1" dirty="0">
                <a:latin typeface="Meiryo UI"/>
                <a:ea typeface="Meiryo UI"/>
              </a:rPr>
              <a:t>2022</a:t>
            </a:r>
            <a:r>
              <a:rPr lang="ja-JP" altLang="en-US" sz="1600" b="1" dirty="0">
                <a:latin typeface="Meiryo UI"/>
                <a:ea typeface="Meiryo UI"/>
              </a:rPr>
              <a:t>年</a:t>
            </a:r>
            <a:r>
              <a:rPr lang="en-US" altLang="ja-JP" sz="1600" b="1" dirty="0">
                <a:latin typeface="Meiryo UI"/>
                <a:ea typeface="Meiryo UI"/>
              </a:rPr>
              <a:t>9</a:t>
            </a:r>
            <a:r>
              <a:rPr lang="ja-JP" altLang="en-US" sz="1600" b="1" dirty="0">
                <a:latin typeface="Meiryo UI"/>
                <a:ea typeface="Meiryo UI"/>
              </a:rPr>
              <a:t>月</a:t>
            </a:r>
            <a:r>
              <a:rPr lang="en-US" altLang="ja-JP" sz="1600" b="1" dirty="0">
                <a:latin typeface="Meiryo UI"/>
                <a:ea typeface="Meiryo UI"/>
              </a:rPr>
              <a:t>30</a:t>
            </a:r>
            <a:r>
              <a:rPr lang="ja-JP" altLang="en-US" sz="1600" b="1" dirty="0">
                <a:latin typeface="Meiryo UI"/>
                <a:ea typeface="Meiryo UI"/>
              </a:rPr>
              <a:t>日（金）</a:t>
            </a:r>
            <a:r>
              <a:rPr lang="en-US" altLang="ja-JP" sz="1600" b="1" dirty="0">
                <a:latin typeface="Meiryo UI"/>
                <a:ea typeface="Meiryo UI"/>
              </a:rPr>
              <a:t>11:50</a:t>
            </a:r>
            <a:r>
              <a:rPr lang="ja-JP" altLang="en-US" sz="1600" b="1" dirty="0">
                <a:latin typeface="Meiryo UI"/>
                <a:ea typeface="Meiryo UI"/>
              </a:rPr>
              <a:t>～</a:t>
            </a:r>
            <a:r>
              <a:rPr lang="en-US" altLang="ja-JP" sz="1600" b="1" dirty="0">
                <a:latin typeface="Meiryo UI"/>
                <a:ea typeface="Meiryo UI"/>
              </a:rPr>
              <a:t>12:40</a:t>
            </a:r>
          </a:p>
          <a:p>
            <a:pPr>
              <a:spcBef>
                <a:spcPts val="600"/>
              </a:spcBef>
            </a:pPr>
            <a:r>
              <a:rPr lang="ja-JP" altLang="en-US" sz="1600" b="1" dirty="0">
                <a:latin typeface="Meiryo UI"/>
                <a:ea typeface="Meiryo UI"/>
              </a:rPr>
              <a:t>◆</a:t>
            </a:r>
            <a:r>
              <a:rPr lang="en-US" altLang="ja-JP" sz="1600" b="1" dirty="0">
                <a:latin typeface="Meiryo UI"/>
                <a:ea typeface="Meiryo UI"/>
              </a:rPr>
              <a:t>演　題：</a:t>
            </a:r>
          </a:p>
          <a:p>
            <a:pPr>
              <a:spcBef>
                <a:spcPts val="600"/>
              </a:spcBef>
            </a:pPr>
            <a:r>
              <a:rPr lang="en-US" altLang="ja-JP" sz="1400" b="1" dirty="0">
                <a:latin typeface="Meiryo UI"/>
                <a:ea typeface="Meiryo UI"/>
              </a:rPr>
              <a:t>                  </a:t>
            </a:r>
            <a:r>
              <a:rPr lang="ja-JP" altLang="en-US" sz="1600" b="1" dirty="0">
                <a:latin typeface="Meiryo UI"/>
                <a:ea typeface="Meiryo UI"/>
              </a:rPr>
              <a:t>～</a:t>
            </a:r>
            <a:r>
              <a:rPr lang="ja-JP" altLang="ja-JP" sz="1600" b="1" dirty="0">
                <a:latin typeface="Meiryo UI"/>
                <a:ea typeface="Meiryo UI"/>
              </a:rPr>
              <a:t>新しいリアルワールドデータ（</a:t>
            </a:r>
            <a:r>
              <a:rPr lang="en-US" altLang="ja-JP" sz="1600" b="1" dirty="0">
                <a:latin typeface="Meiryo UI"/>
                <a:ea typeface="Meiryo UI"/>
              </a:rPr>
              <a:t>RWD</a:t>
            </a:r>
            <a:r>
              <a:rPr lang="ja-JP" altLang="ja-JP" sz="1600" b="1" dirty="0">
                <a:latin typeface="Meiryo UI"/>
                <a:ea typeface="Meiryo UI"/>
              </a:rPr>
              <a:t>）収集プラットフォーム～</a:t>
            </a:r>
            <a:endParaRPr lang="en-US" altLang="ja-JP" sz="1600" b="1" dirty="0">
              <a:latin typeface="Meiryo UI"/>
              <a:ea typeface="Meiryo UI"/>
              <a:cs typeface="Calibri" panose="020F0502020204030204"/>
            </a:endParaRPr>
          </a:p>
          <a:p>
            <a:pPr>
              <a:spcBef>
                <a:spcPts val="600"/>
              </a:spcBef>
            </a:pPr>
            <a:r>
              <a:rPr lang="ja-JP" altLang="en-US" sz="1600" b="1" dirty="0">
                <a:latin typeface="Meiryo UI"/>
                <a:ea typeface="Meiryo UI"/>
              </a:rPr>
              <a:t>◆座　長：</a:t>
            </a:r>
            <a:r>
              <a:rPr lang="ja-JP" altLang="en-US" sz="1600" b="1" dirty="0">
                <a:solidFill>
                  <a:srgbClr val="002060"/>
                </a:solidFill>
                <a:latin typeface="Meiryo UI"/>
                <a:ea typeface="Meiryo UI"/>
              </a:rPr>
              <a:t>武藤　学</a:t>
            </a:r>
            <a:r>
              <a:rPr lang="ja-JP" altLang="en-US" sz="1400" b="1" dirty="0">
                <a:solidFill>
                  <a:srgbClr val="002060"/>
                </a:solidFill>
                <a:latin typeface="Meiryo UI"/>
                <a:ea typeface="Meiryo UI"/>
              </a:rPr>
              <a:t>（京都大学大学院医学研究科 腫瘍薬物治療学講座　教授）</a:t>
            </a:r>
          </a:p>
          <a:p>
            <a:pPr>
              <a:spcBef>
                <a:spcPts val="600"/>
              </a:spcBef>
            </a:pPr>
            <a:r>
              <a:rPr lang="ja-JP" altLang="en-US" sz="1600" b="1" dirty="0">
                <a:latin typeface="Meiryo UI"/>
                <a:ea typeface="Meiryo UI"/>
              </a:rPr>
              <a:t>◆講　演：①</a:t>
            </a:r>
            <a:r>
              <a:rPr lang="en-US" altLang="ja-JP" sz="1600" b="1" dirty="0">
                <a:latin typeface="Meiryo UI"/>
                <a:ea typeface="Meiryo UI"/>
              </a:rPr>
              <a:t>『</a:t>
            </a:r>
            <a:r>
              <a:rPr lang="ja-JP" altLang="ja-JP" sz="1600" b="1" dirty="0">
                <a:latin typeface="Meiryo UI"/>
                <a:ea typeface="Meiryo UI"/>
              </a:rPr>
              <a:t>医療分野におけるリアルワールドデータ（</a:t>
            </a:r>
            <a:r>
              <a:rPr lang="en-US" altLang="ja-JP" sz="1600" b="1" dirty="0">
                <a:latin typeface="Meiryo UI"/>
                <a:ea typeface="Meiryo UI"/>
              </a:rPr>
              <a:t>RWD</a:t>
            </a:r>
            <a:r>
              <a:rPr lang="ja-JP" altLang="ja-JP" sz="1600" b="1" dirty="0">
                <a:latin typeface="Meiryo UI"/>
                <a:ea typeface="Meiryo UI"/>
              </a:rPr>
              <a:t>）活用の意義</a:t>
            </a:r>
            <a:r>
              <a:rPr lang="en-US" altLang="ja-JP" sz="1600" b="1" dirty="0">
                <a:latin typeface="Meiryo UI"/>
                <a:ea typeface="Meiryo UI"/>
              </a:rPr>
              <a:t>』</a:t>
            </a:r>
            <a:endParaRPr lang="en-US" altLang="ja-JP" sz="1600" b="1" dirty="0">
              <a:latin typeface="Meiryo UI"/>
              <a:ea typeface="Meiryo UI"/>
              <a:cs typeface="Calibri" panose="020F0502020204030204"/>
            </a:endParaRPr>
          </a:p>
          <a:p>
            <a:r>
              <a:rPr lang="ja-JP" altLang="en-US" sz="1600" b="1" dirty="0">
                <a:latin typeface="Meiryo UI"/>
                <a:ea typeface="Meiryo UI"/>
              </a:rPr>
              <a:t>　　　　　　　　　</a:t>
            </a:r>
            <a:r>
              <a:rPr lang="ja-JP" altLang="en-US" sz="1600" b="1" dirty="0">
                <a:solidFill>
                  <a:srgbClr val="002060"/>
                </a:solidFill>
                <a:latin typeface="Meiryo UI"/>
                <a:ea typeface="Meiryo UI"/>
              </a:rPr>
              <a:t>岡田　昌史</a:t>
            </a:r>
            <a:r>
              <a:rPr lang="ja-JP" altLang="ja-JP" sz="1400" b="1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（PRiME-R</a:t>
            </a:r>
            <a:r>
              <a:rPr lang="ja-JP" altLang="en-US" sz="1400" b="1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　プライムソリューション部　事業戦略部長）</a:t>
            </a:r>
            <a:endParaRPr lang="en-US" altLang="ja-JP" sz="1400" b="1" dirty="0">
              <a:solidFill>
                <a:srgbClr val="002060"/>
              </a:solidFill>
              <a:latin typeface="Meiryo UI"/>
              <a:ea typeface="Meiryo UI"/>
            </a:endParaRPr>
          </a:p>
          <a:p>
            <a:pPr>
              <a:spcBef>
                <a:spcPts val="300"/>
              </a:spcBef>
            </a:pPr>
            <a:r>
              <a:rPr lang="ja-JP" altLang="en-US" sz="1600" b="1" dirty="0">
                <a:latin typeface="Meiryo UI"/>
                <a:ea typeface="Meiryo UI"/>
              </a:rPr>
              <a:t>　　　　　　　②</a:t>
            </a:r>
            <a:r>
              <a:rPr lang="en-US" altLang="ja-JP" sz="1600" b="1" dirty="0">
                <a:latin typeface="Meiryo UI"/>
                <a:ea typeface="Meiryo UI"/>
              </a:rPr>
              <a:t>『</a:t>
            </a:r>
            <a:r>
              <a:rPr lang="ja-JP" altLang="ja-JP" sz="1600" b="1" dirty="0">
                <a:latin typeface="Meiryo UI"/>
                <a:ea typeface="Meiryo UI"/>
              </a:rPr>
              <a:t>新しいリアルワールドデータ（</a:t>
            </a:r>
            <a:r>
              <a:rPr lang="en-US" altLang="ja-JP" sz="1600" b="1" dirty="0">
                <a:latin typeface="Meiryo UI"/>
                <a:ea typeface="Meiryo UI"/>
              </a:rPr>
              <a:t>RWD</a:t>
            </a:r>
            <a:r>
              <a:rPr lang="ja-JP" altLang="ja-JP" sz="1600" b="1" dirty="0">
                <a:latin typeface="Meiryo UI"/>
                <a:ea typeface="Meiryo UI"/>
              </a:rPr>
              <a:t>）収集のプラットフォーム</a:t>
            </a:r>
            <a:r>
              <a:rPr lang="en-US" altLang="ja-JP" sz="1600" b="1" dirty="0">
                <a:latin typeface="Meiryo UI"/>
                <a:ea typeface="Meiryo UI"/>
              </a:rPr>
              <a:t>』</a:t>
            </a:r>
          </a:p>
          <a:p>
            <a:r>
              <a:rPr lang="ja-JP" altLang="en-US" sz="1600" b="1" dirty="0">
                <a:solidFill>
                  <a:srgbClr val="002060"/>
                </a:solidFill>
                <a:latin typeface="Meiryo UI"/>
                <a:ea typeface="Meiryo UI"/>
              </a:rPr>
              <a:t>　　　　　　　　　松本　繁巳</a:t>
            </a:r>
            <a:r>
              <a:rPr lang="ja-JP" altLang="en-US" sz="1200" b="1" spc="-140" dirty="0">
                <a:solidFill>
                  <a:srgbClr val="002060"/>
                </a:solidFill>
                <a:latin typeface="Meiryo UI"/>
                <a:ea typeface="Meiryo UI"/>
              </a:rPr>
              <a:t>（</a:t>
            </a:r>
            <a:r>
              <a:rPr lang="ja-JP" altLang="en-US" sz="1200" b="1" spc="-140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京都大学大学院　</a:t>
            </a:r>
            <a:r>
              <a:rPr lang="ja-JP" altLang="ja-JP" sz="1200" b="1" spc="-140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医学研究科</a:t>
            </a:r>
            <a:r>
              <a:rPr lang="ja-JP" altLang="en-US" sz="1200" b="1" spc="-140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リアルワールドデータ研究開発講座 </a:t>
            </a:r>
            <a:r>
              <a:rPr lang="ja-JP" altLang="ja-JP" sz="1200" b="1" spc="-140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特定教授</a:t>
            </a:r>
            <a:r>
              <a:rPr lang="ja-JP" altLang="en-US" sz="1200" b="1" spc="-140" dirty="0">
                <a:solidFill>
                  <a:srgbClr val="002060"/>
                </a:solidFill>
                <a:latin typeface="Meiryo UI"/>
                <a:ea typeface="Meiryo UI"/>
                <a:cs typeface="+mn-lt"/>
              </a:rPr>
              <a:t>）</a:t>
            </a:r>
            <a:endParaRPr lang="en-US" altLang="ja-JP" sz="1200" b="1" spc="-140" dirty="0">
              <a:solidFill>
                <a:srgbClr val="002060"/>
              </a:solidFill>
              <a:latin typeface="Meiryo UI"/>
              <a:ea typeface="Meiryo UI"/>
              <a:cs typeface="+mn-lt"/>
            </a:endParaRPr>
          </a:p>
          <a:p>
            <a:pPr>
              <a:spcBef>
                <a:spcPts val="300"/>
              </a:spcBef>
            </a:pPr>
            <a:endParaRPr lang="en-US" altLang="ja-JP" sz="1600" b="1" dirty="0">
              <a:latin typeface="Meiryo UI"/>
              <a:ea typeface="Meiryo UI"/>
            </a:endParaRPr>
          </a:p>
          <a:p>
            <a:endParaRPr lang="en-US" altLang="ja-JP" sz="1600" b="1" dirty="0">
              <a:latin typeface="Meiryo UI"/>
              <a:ea typeface="Meiryo UI"/>
            </a:endParaRPr>
          </a:p>
          <a:p>
            <a:r>
              <a:rPr lang="ja-JP" altLang="en-US" sz="1600" b="1" dirty="0">
                <a:latin typeface="Meiryo UI"/>
                <a:ea typeface="Meiryo UI"/>
              </a:rPr>
              <a:t>　　　　　　　　　　　</a:t>
            </a:r>
            <a:endParaRPr lang="en-US" altLang="ja-JP" sz="1600" b="1" dirty="0">
              <a:latin typeface="Meiryo UI"/>
              <a:ea typeface="Meiryo UI"/>
              <a:cs typeface="+mn-lt"/>
            </a:endParaRPr>
          </a:p>
          <a:p>
            <a:b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+mn-lt"/>
              </a:rPr>
            </a:b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+mn-lt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9BA5BD7-7364-4186-5F85-8B9F45FDF2D6}"/>
              </a:ext>
            </a:extLst>
          </p:cNvPr>
          <p:cNvSpPr txBox="1"/>
          <p:nvPr/>
        </p:nvSpPr>
        <p:spPr>
          <a:xfrm>
            <a:off x="359766" y="6902557"/>
            <a:ext cx="61759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ランチョンセミナーは整理券制となっております。 学術総会へのエントリーを済ませた上でお越しください。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・配布場所：パシフィコ横浜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階　ホワイエ 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・配布時間：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日（金）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7:30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11:10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矢印: 五方向 79">
            <a:extLst>
              <a:ext uri="{FF2B5EF4-FFF2-40B4-BE49-F238E27FC236}">
                <a16:creationId xmlns:a16="http://schemas.microsoft.com/office/drawing/2014/main" id="{4D4D9D7F-6E89-7BBA-ED6B-3B66B68DF12F}"/>
              </a:ext>
            </a:extLst>
          </p:cNvPr>
          <p:cNvSpPr/>
          <p:nvPr/>
        </p:nvSpPr>
        <p:spPr>
          <a:xfrm>
            <a:off x="311899" y="6705213"/>
            <a:ext cx="1378392" cy="276998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整理券配布</a:t>
            </a:r>
          </a:p>
        </p:txBody>
      </p:sp>
      <p:sp>
        <p:nvSpPr>
          <p:cNvPr id="81" name="矢印: 五方向 80">
            <a:extLst>
              <a:ext uri="{FF2B5EF4-FFF2-40B4-BE49-F238E27FC236}">
                <a16:creationId xmlns:a16="http://schemas.microsoft.com/office/drawing/2014/main" id="{7E342DBF-AB04-509F-9F09-7656DDCD98DC}"/>
              </a:ext>
            </a:extLst>
          </p:cNvPr>
          <p:cNvSpPr/>
          <p:nvPr/>
        </p:nvSpPr>
        <p:spPr>
          <a:xfrm>
            <a:off x="157370" y="8029910"/>
            <a:ext cx="3226660" cy="284170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kumimoji="1" lang="ja-JP" altLang="en-US" sz="140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 日本癌学会学術総会について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B5D348A-B8DF-BA07-D9E0-123F6C2D7095}"/>
              </a:ext>
            </a:extLst>
          </p:cNvPr>
          <p:cNvSpPr txBox="1"/>
          <p:nvPr/>
        </p:nvSpPr>
        <p:spPr>
          <a:xfrm>
            <a:off x="89943" y="992261"/>
            <a:ext cx="682590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 第</a:t>
            </a:r>
            <a:r>
              <a:rPr kumimoji="1"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回日本癌学会学術総会におきまして、本学術総会、</a:t>
            </a:r>
            <a:r>
              <a:rPr kumimoji="1"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及び</a:t>
            </a:r>
            <a:r>
              <a:rPr kumimoji="1" lang="en-US" altLang="ja-JP" sz="1400">
                <a:latin typeface="Meiryo UI" panose="020B0604030504040204" pitchFamily="50" charset="-128"/>
                <a:ea typeface="Meiryo UI" panose="020B0604030504040204" pitchFamily="50" charset="-128"/>
              </a:rPr>
              <a:t>PRiME-R</a:t>
            </a:r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の共催による</a:t>
            </a:r>
            <a:endParaRPr kumimoji="1"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ランチョンセミナーを開催させていただきます。医療分野におけるリアルワールドデータの収集・活用</a:t>
            </a:r>
            <a:endParaRPr kumimoji="1"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の意義等に関する議論となりますので、当学術総会にご参加の皆さまにおかれましては、是非と</a:t>
            </a:r>
            <a:endParaRPr kumimoji="1" lang="en-US" altLang="ja-JP" sz="140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もご参加いただきますようお願い申し上げます。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E00E1B-13DA-9D94-8797-070C80260049}"/>
              </a:ext>
            </a:extLst>
          </p:cNvPr>
          <p:cNvSpPr/>
          <p:nvPr/>
        </p:nvSpPr>
        <p:spPr>
          <a:xfrm>
            <a:off x="21999" y="2071414"/>
            <a:ext cx="6764730" cy="5834500"/>
          </a:xfrm>
          <a:prstGeom prst="rect">
            <a:avLst/>
          </a:prstGeom>
          <a:noFill/>
          <a:ln w="127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矢印: 五方向 78">
            <a:extLst>
              <a:ext uri="{FF2B5EF4-FFF2-40B4-BE49-F238E27FC236}">
                <a16:creationId xmlns:a16="http://schemas.microsoft.com/office/drawing/2014/main" id="{5CDB9B1F-2BEA-E38A-7B46-05A8E168DB87}"/>
              </a:ext>
            </a:extLst>
          </p:cNvPr>
          <p:cNvSpPr/>
          <p:nvPr/>
        </p:nvSpPr>
        <p:spPr>
          <a:xfrm>
            <a:off x="172360" y="1898274"/>
            <a:ext cx="2082190" cy="405666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ランチョンセミナー概要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E616AA-9C9C-FE5D-42E3-79666E86E832}"/>
              </a:ext>
            </a:extLst>
          </p:cNvPr>
          <p:cNvSpPr txBox="1"/>
          <p:nvPr/>
        </p:nvSpPr>
        <p:spPr>
          <a:xfrm>
            <a:off x="384412" y="63765"/>
            <a:ext cx="4100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第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81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回日本癌学会学術総会　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 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ランチョンセミナーのご案内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2286B13-A80F-9B47-A165-CEE997771A9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9713" y="109620"/>
            <a:ext cx="648927" cy="37246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C959EFD8-3BB4-35B3-4659-2030FAB598E2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3915" y="84453"/>
            <a:ext cx="1238310" cy="3882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0B0518A-AAE6-ABFC-5ED2-EB0B8B2A17AC}"/>
              </a:ext>
            </a:extLst>
          </p:cNvPr>
          <p:cNvSpPr txBox="1"/>
          <p:nvPr/>
        </p:nvSpPr>
        <p:spPr>
          <a:xfrm>
            <a:off x="1377539" y="6433267"/>
            <a:ext cx="104109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2060"/>
                </a:solidFill>
                <a:latin typeface="Meiryo UI"/>
                <a:ea typeface="Meiryo UI"/>
              </a:rPr>
              <a:t>武藤　学氏</a:t>
            </a:r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7592615-4DE0-ADEB-9B3C-5E29B7FBBF13}"/>
              </a:ext>
            </a:extLst>
          </p:cNvPr>
          <p:cNvSpPr txBox="1"/>
          <p:nvPr/>
        </p:nvSpPr>
        <p:spPr>
          <a:xfrm>
            <a:off x="4734638" y="6388159"/>
            <a:ext cx="118991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2060"/>
                </a:solidFill>
                <a:latin typeface="Meiryo UI"/>
                <a:ea typeface="Meiryo UI"/>
              </a:rPr>
              <a:t>松本　繁巳氏</a:t>
            </a:r>
            <a:endParaRPr lang="ja-JP" altLang="en-US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EB8470F-D21C-B821-D7C8-06534CFB91DD}"/>
              </a:ext>
            </a:extLst>
          </p:cNvPr>
          <p:cNvSpPr txBox="1"/>
          <p:nvPr/>
        </p:nvSpPr>
        <p:spPr>
          <a:xfrm>
            <a:off x="3088234" y="6408705"/>
            <a:ext cx="137839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>
                <a:solidFill>
                  <a:srgbClr val="002060"/>
                </a:solidFill>
                <a:latin typeface="Meiryo UI"/>
                <a:ea typeface="Meiryo UI"/>
              </a:rPr>
              <a:t>岡田　昌史氏</a:t>
            </a:r>
            <a:endParaRPr lang="ja-JP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EC7A7A4-EB49-6510-C5B0-D6B691657C0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914" r="25460" b="27756"/>
          <a:stretch/>
        </p:blipFill>
        <p:spPr bwMode="auto">
          <a:xfrm>
            <a:off x="1301435" y="5237125"/>
            <a:ext cx="1013475" cy="1095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E30B8B0-0CB4-971A-64BE-976C25208548}"/>
              </a:ext>
            </a:extLst>
          </p:cNvPr>
          <p:cNvSpPr/>
          <p:nvPr/>
        </p:nvSpPr>
        <p:spPr>
          <a:xfrm>
            <a:off x="4822856" y="5239763"/>
            <a:ext cx="1013475" cy="1059392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2A3425A-2F4C-6A08-6210-DD54A328EF63}"/>
              </a:ext>
            </a:extLst>
          </p:cNvPr>
          <p:cNvSpPr/>
          <p:nvPr/>
        </p:nvSpPr>
        <p:spPr>
          <a:xfrm>
            <a:off x="1314852" y="5250483"/>
            <a:ext cx="1013475" cy="1059392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41C149F2-5C2F-AE9F-E2D4-A3A20C8BB60F}"/>
              </a:ext>
            </a:extLst>
          </p:cNvPr>
          <p:cNvSpPr/>
          <p:nvPr/>
        </p:nvSpPr>
        <p:spPr>
          <a:xfrm>
            <a:off x="3122080" y="5227770"/>
            <a:ext cx="1013475" cy="1059392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 descr="メガネをかけたスーツ姿の男性&#10;&#10;自動的に生成された説明">
            <a:extLst>
              <a:ext uri="{FF2B5EF4-FFF2-40B4-BE49-F238E27FC236}">
                <a16:creationId xmlns:a16="http://schemas.microsoft.com/office/drawing/2014/main" id="{DD596FB9-3C2C-281C-DB50-9C559638665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07" b="14518"/>
          <a:stretch/>
        </p:blipFill>
        <p:spPr>
          <a:xfrm>
            <a:off x="3148176" y="5255413"/>
            <a:ext cx="984642" cy="102856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F5BD41-6B4B-61EB-E855-070F553901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2" b="28446"/>
          <a:stretch/>
        </p:blipFill>
        <p:spPr bwMode="auto">
          <a:xfrm>
            <a:off x="4848041" y="5271575"/>
            <a:ext cx="984642" cy="1023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7164A0D-539F-E894-9558-AF43DEB7A8F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02026" y="3269294"/>
            <a:ext cx="1902432" cy="27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545682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648E8271B506246B02D56CB3D530160" ma:contentTypeVersion="16" ma:contentTypeDescription="新しいドキュメントを作成します。" ma:contentTypeScope="" ma:versionID="515a77948f300a5aae72e513dfb19eac">
  <xsd:schema xmlns:xsd="http://www.w3.org/2001/XMLSchema" xmlns:xs="http://www.w3.org/2001/XMLSchema" xmlns:p="http://schemas.microsoft.com/office/2006/metadata/properties" xmlns:ns2="5bf39226-6ffc-4906-9b9e-fe3574981b98" xmlns:ns3="fd741323-6030-4ffa-a828-02c2e34af696" targetNamespace="http://schemas.microsoft.com/office/2006/metadata/properties" ma:root="true" ma:fieldsID="93a34df1d435217343d714690e67a28d" ns2:_="" ns3:_="">
    <xsd:import namespace="5bf39226-6ffc-4906-9b9e-fe3574981b98"/>
    <xsd:import namespace="fd741323-6030-4ffa-a828-02c2e34af69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9226-6ffc-4906-9b9e-fe3574981b9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0f45b7-fc0c-4c6e-8b89-22d33143d247}" ma:internalName="TaxCatchAll" ma:showField="CatchAllData" ma:web="5bf39226-6ffc-4906-9b9e-fe3574981b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41323-6030-4ffa-a828-02c2e34af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画像タグ" ma:readOnly="false" ma:fieldId="{5cf76f15-5ced-4ddc-b409-7134ff3c332f}" ma:taxonomyMulti="true" ma:sspId="5be018f2-5d53-47ce-b40b-036c5e7e1d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d741323-6030-4ffa-a828-02c2e34af696">
      <Terms xmlns="http://schemas.microsoft.com/office/infopath/2007/PartnerControls"/>
    </lcf76f155ced4ddcb4097134ff3c332f>
    <TaxCatchAll xmlns="5bf39226-6ffc-4906-9b9e-fe3574981b98" xsi:nil="true"/>
  </documentManagement>
</p:properties>
</file>

<file path=customXml/itemProps1.xml><?xml version="1.0" encoding="utf-8"?>
<ds:datastoreItem xmlns:ds="http://schemas.openxmlformats.org/officeDocument/2006/customXml" ds:itemID="{560A5B83-A781-408E-8A88-AFDAE18CEC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7986E3-B1F2-429A-A62E-C2CAC750A1FA}">
  <ds:schemaRefs>
    <ds:schemaRef ds:uri="5bf39226-6ffc-4906-9b9e-fe3574981b98"/>
    <ds:schemaRef ds:uri="fd741323-6030-4ffa-a828-02c2e34af6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34EBA16-D252-4B7D-B5E5-64D72DCECF37}">
  <ds:schemaRefs>
    <ds:schemaRef ds:uri="http://www.w3.org/XML/1998/namespace"/>
    <ds:schemaRef ds:uri="http://schemas.microsoft.com/office/2006/documentManagement/types"/>
    <ds:schemaRef ds:uri="fd741323-6030-4ffa-a828-02c2e34af696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5bf39226-6ffc-4906-9b9e-fe3574981b98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357</Words>
  <Application>Microsoft Office PowerPoint</Application>
  <PresentationFormat>画面に合わせる (4:3)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Calibri</vt:lpstr>
      <vt:lpstr>Calibri Light</vt:lpstr>
      <vt:lpstr>Wingdings 2</vt:lpstr>
      <vt:lpstr>HDOfficeLightV0</vt:lpstr>
      <vt:lpstr>1_HDOfficeLightV0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梅原 千晴</dc:creator>
  <cp:lastModifiedBy>梅原 千晴</cp:lastModifiedBy>
  <cp:revision>3</cp:revision>
  <dcterms:created xsi:type="dcterms:W3CDTF">2022-09-02T06:54:24Z</dcterms:created>
  <dcterms:modified xsi:type="dcterms:W3CDTF">2022-09-08T01:48:19Z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0x010100B648E8271B506246B02D56CB3D530160</vt:lpwstr>
  </property>
  <property fmtid="{D5CDD505-2E9C-101B-9397-08002B2CF9AE}" pid="3" name="MediaServiceImageTags">
    <vt:lpwstr/>
  </property>
</Properties>
</file>